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4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93" autoAdjust="0"/>
    <p:restoredTop sz="87227" autoAdjust="0"/>
  </p:normalViewPr>
  <p:slideViewPr>
    <p:cSldViewPr snapToGrid="0"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09/12/2024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09/12/2024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09/12/2024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09/12/2024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09/12/2024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786760" y="6478525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6"/>
            <a:ext cx="6251944" cy="5821517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702677" y="6558455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821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5"/>
            <a:ext cx="1301750" cy="534960"/>
            <a:chOff x="5287431" y="4623906"/>
            <a:chExt cx="1735667" cy="497395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38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Kariyer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Rehberliği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3"/>
            <a:ext cx="1301750" cy="495808"/>
            <a:chOff x="8970431" y="4643248"/>
            <a:chExt cx="1735667" cy="478053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400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Sosyal Duygusal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483256"/>
            <a:chOff x="1475839" y="4628983"/>
            <a:chExt cx="1735667" cy="492318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43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Akademik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Akademik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Kariyer Rehberliği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Sosyal Duygusal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8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702677" y="6489152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1566043" y="6478519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10627</TotalTime>
  <Words>180</Words>
  <Application>Microsoft Office PowerPoint</Application>
  <PresentationFormat>Ekran Gösterisi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Theme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ÜGE</cp:lastModifiedBy>
  <cp:revision>549</cp:revision>
  <dcterms:created xsi:type="dcterms:W3CDTF">2014-12-21T04:26:02Z</dcterms:created>
  <dcterms:modified xsi:type="dcterms:W3CDTF">2024-12-09T08:17:08Z</dcterms:modified>
</cp:coreProperties>
</file>